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277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00" b="1" i="0" u="none" strike="noStrike" baseline="0" dirty="0">
                <a:latin typeface="CIDFont+F1"/>
              </a:rPr>
              <a:t>PONTE ROLANTE E </a:t>
            </a:r>
            <a:r>
              <a:rPr lang="pt-BR" b="1" dirty="0">
                <a:latin typeface="CIDFont+F1"/>
              </a:rPr>
              <a:t>TALHA ELÉTRICA - RECICLAGEM</a:t>
            </a:r>
            <a:endParaRPr lang="pt-BR" sz="1800" b="1" i="0" u="none" strike="noStrike" baseline="0" dirty="0">
              <a:latin typeface="CIDFont+F1"/>
            </a:endParaRP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04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3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108223" y="558618"/>
            <a:ext cx="5472608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 - Reciclagem: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Conceito;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Atividades;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Conjunto de guincho;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Equipamentos de proteção da ponte;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Acessórios;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Cabo de aço;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Estrutura do cabo de aço;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Substituição do cabo de aço;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Tipos de engate para cabo de aço;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Tipos de engate para corda de sisal ou fibra sintética;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Habilidades;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Ruído;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Agentes ergonômicos;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Segurança na operação;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Prevenção de acidentes;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Condições adversas;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Inspeção;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Dispositivos de içamento;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Içamento crítico;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Correntes;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Sinais utilizados;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Capacidade de carga;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Elevação de cargas;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Movimentação de cargas;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39DC596-BAA5-4D9C-A5CA-A653724BCCDD}"/>
              </a:ext>
            </a:extLst>
          </p:cNvPr>
          <p:cNvSpPr txBox="1"/>
          <p:nvPr/>
        </p:nvSpPr>
        <p:spPr>
          <a:xfrm>
            <a:off x="4140671" y="1152451"/>
            <a:ext cx="301773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1100" dirty="0">
              <a:latin typeface="CIDFont+F1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Marcação dos ganchos;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Normas de segurança;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Manutenção;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Checklist;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Emergências.</a:t>
            </a: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NR 11 - Transporte, Movimentação, Armazenagem e Manuseio de Materiais.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NR 12 – Segurança no Trabalho em Máquinas e Equipamentos.</a:t>
            </a:r>
            <a:endParaRPr lang="pt-BR" sz="11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2502</TotalTime>
  <Words>288</Words>
  <Application>Microsoft Office PowerPoint</Application>
  <PresentationFormat>Personalizar</PresentationFormat>
  <Paragraphs>61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371</cp:revision>
  <cp:lastPrinted>2023-01-18T11:46:20Z</cp:lastPrinted>
  <dcterms:created xsi:type="dcterms:W3CDTF">1996-09-21T19:33:27Z</dcterms:created>
  <dcterms:modified xsi:type="dcterms:W3CDTF">2024-08-19T19:50:26Z</dcterms:modified>
</cp:coreProperties>
</file>